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6" y="-133981"/>
            <a:ext cx="12666574" cy="80794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97442" y="1350335"/>
            <a:ext cx="11057860" cy="215962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do Artigo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97442" y="3602038"/>
            <a:ext cx="1105786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Autor (a) | Instituição</a:t>
            </a:r>
          </a:p>
          <a:p>
            <a:r>
              <a:rPr lang="pt-BR" dirty="0"/>
              <a:t>Nome Autor (a) | Instituição</a:t>
            </a:r>
          </a:p>
          <a:p>
            <a:r>
              <a:rPr lang="pt-BR" dirty="0"/>
              <a:t>Nome Autor (a) | Instituição</a:t>
            </a:r>
          </a:p>
        </p:txBody>
      </p:sp>
    </p:spTree>
    <p:extLst>
      <p:ext uri="{BB962C8B-B14F-4D97-AF65-F5344CB8AC3E}">
        <p14:creationId xmlns:p14="http://schemas.microsoft.com/office/powerpoint/2010/main" val="10240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9341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3796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074" y="365125"/>
            <a:ext cx="980331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3817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8033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9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06904"/>
            <a:ext cx="3932237" cy="107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7251" y="110690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70220"/>
            <a:ext cx="3932237" cy="34987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605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6115" y="292944"/>
            <a:ext cx="1304169" cy="734022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516282"/>
            <a:ext cx="12268200" cy="1383322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48326" y="365125"/>
            <a:ext cx="9705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48326" y="1825625"/>
            <a:ext cx="97054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23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Article Title</a:t>
            </a:r>
            <a:endParaRPr lang="en-U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 Name | Institution</a:t>
            </a:r>
          </a:p>
          <a:p>
            <a:r>
              <a:rPr lang="en-US" dirty="0"/>
              <a:t>Author Name | Institution</a:t>
            </a:r>
          </a:p>
          <a:p>
            <a:r>
              <a:rPr lang="en-US" dirty="0"/>
              <a:t>Author Name | Institution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67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1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0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80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5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2"/>
          <p:cNvSpPr txBox="1"/>
          <p:nvPr/>
        </p:nvSpPr>
        <p:spPr>
          <a:xfrm>
            <a:off x="637994" y="2063284"/>
            <a:ext cx="4499490" cy="649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2000" b="1" dirty="0">
                <a:solidFill>
                  <a:srgbClr val="000000"/>
                </a:solidFill>
                <a:latin typeface="Gotham Bold"/>
              </a:rPr>
              <a:t>YOUR NAME HERE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810493" y="3187180"/>
            <a:ext cx="415449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000000"/>
                </a:solidFill>
                <a:latin typeface="Gotham"/>
              </a:rPr>
              <a:t>YOUR NAME HERE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7806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Gotham</vt:lpstr>
      <vt:lpstr>Gotham Bold</vt:lpstr>
      <vt:lpstr>Tema do Office</vt:lpstr>
      <vt:lpstr>Article Title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gauthier</dc:creator>
  <cp:lastModifiedBy>Fernando Ostuni Gauthier</cp:lastModifiedBy>
  <cp:revision>11</cp:revision>
  <dcterms:created xsi:type="dcterms:W3CDTF">2023-11-08T13:34:00Z</dcterms:created>
  <dcterms:modified xsi:type="dcterms:W3CDTF">2023-11-08T19:38:33Z</dcterms:modified>
</cp:coreProperties>
</file>